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68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217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dn.instructables.com/F29/GS25/JFMTC9V9/F29GS25JFMTC9V9.LARGE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6" y="304799"/>
            <a:ext cx="8892209" cy="1159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ATmega2560+ESP8266 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1556090"/>
            <a:ext cx="9144000" cy="1655762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การใช้งานเบื้องต้น</a:t>
            </a:r>
          </a:p>
          <a:p>
            <a:r>
              <a:rPr lang="en-US" sz="2800" dirty="0">
                <a:solidFill>
                  <a:schemeClr val="bg1"/>
                </a:solidFill>
              </a:rPr>
              <a:t>BY-WASAN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67643" y="1502547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G_7771">
            <a:extLst>
              <a:ext uri="{FF2B5EF4-FFF2-40B4-BE49-F238E27FC236}">
                <a16:creationId xmlns:a16="http://schemas.microsoft.com/office/drawing/2014/main" id="{186DB571-B6EC-456E-8BBC-35C51E2BC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00" b="69700" l="10000" r="90300">
                        <a14:foregroundMark x1="14600" y1="28600" x2="44000" y2="31000"/>
                        <a14:foregroundMark x1="44000" y1="31000" x2="75200" y2="30000"/>
                        <a14:foregroundMark x1="75200" y1="30000" x2="82800" y2="30400"/>
                        <a14:foregroundMark x1="82800" y1="30400" x2="87900" y2="37400"/>
                        <a14:foregroundMark x1="87900" y1="37400" x2="90300" y2="45500"/>
                        <a14:foregroundMark x1="90300" y1="45500" x2="89600" y2="55100"/>
                        <a14:foregroundMark x1="90000" y1="64200" x2="89600" y2="67600"/>
                        <a14:foregroundMark x1="18500" y1="59700" x2="12100" y2="64300"/>
                        <a14:foregroundMark x1="13900" y1="49100" x2="12700" y2="52800"/>
                        <a14:foregroundMark x1="22800" y1="67800" x2="20600" y2="67800"/>
                        <a14:foregroundMark x1="65100" y1="64200" x2="61400" y2="63600"/>
                        <a14:foregroundMark x1="62000" y1="43700" x2="61400" y2="35600"/>
                        <a14:foregroundMark x1="65700" y1="39600" x2="66000" y2="43100"/>
                        <a14:foregroundMark x1="64100" y1="39200" x2="63300" y2="46000"/>
                        <a14:foregroundMark x1="87900" y1="66500" x2="88800" y2="69600"/>
                        <a14:foregroundMark x1="13900" y1="33200" x2="117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1" b="25217"/>
          <a:stretch/>
        </p:blipFill>
        <p:spPr bwMode="auto">
          <a:xfrm>
            <a:off x="1835456" y="2498035"/>
            <a:ext cx="7979273" cy="405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of Physical Characteristics of the Board">
            <a:hlinkClick r:id="rId2"/>
            <a:extLst>
              <a:ext uri="{FF2B5EF4-FFF2-40B4-BE49-F238E27FC236}">
                <a16:creationId xmlns:a16="http://schemas.microsoft.com/office/drawing/2014/main" id="{49FA753B-69B1-43BD-B9D0-FF175C09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43" y="1038225"/>
            <a:ext cx="717232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instructables.com/FHD/9OBK/JFMTCA46/FHD9OBKJFMTCA46.LARGE.jpg">
            <a:extLst>
              <a:ext uri="{FF2B5EF4-FFF2-40B4-BE49-F238E27FC236}">
                <a16:creationId xmlns:a16="http://schemas.microsoft.com/office/drawing/2014/main" id="{30B3BAF3-B527-4473-8F07-0984E25B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06" y="340927"/>
            <a:ext cx="9155388" cy="61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instructables.com/FHD/9OBK/JFMTCA46/FHD9OBKJFMTCA46.LARGE.jpg">
            <a:extLst>
              <a:ext uri="{FF2B5EF4-FFF2-40B4-BE49-F238E27FC236}">
                <a16:creationId xmlns:a16="http://schemas.microsoft.com/office/drawing/2014/main" id="{30B3BAF3-B527-4473-8F07-0984E25BD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3" b="45011"/>
          <a:stretch/>
        </p:blipFill>
        <p:spPr bwMode="auto">
          <a:xfrm>
            <a:off x="1518306" y="2676939"/>
            <a:ext cx="9155388" cy="10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8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instructables.com/FHD/9OBK/JFMTCA46/FHD9OBKJFMTCA46.LARGE.jpg">
            <a:extLst>
              <a:ext uri="{FF2B5EF4-FFF2-40B4-BE49-F238E27FC236}">
                <a16:creationId xmlns:a16="http://schemas.microsoft.com/office/drawing/2014/main" id="{30B3BAF3-B527-4473-8F07-0984E25BD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0" b="73764"/>
          <a:stretch/>
        </p:blipFill>
        <p:spPr bwMode="auto">
          <a:xfrm>
            <a:off x="1518306" y="2676939"/>
            <a:ext cx="9155388" cy="10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instructables.com/FHD/9OBK/JFMTCA46/FHD9OBKJFMTCA46.LARGE.jpg">
            <a:extLst>
              <a:ext uri="{FF2B5EF4-FFF2-40B4-BE49-F238E27FC236}">
                <a16:creationId xmlns:a16="http://schemas.microsoft.com/office/drawing/2014/main" id="{30B3BAF3-B527-4473-8F07-0984E25BD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9" b="27045"/>
          <a:stretch/>
        </p:blipFill>
        <p:spPr bwMode="auto">
          <a:xfrm>
            <a:off x="1518306" y="2676939"/>
            <a:ext cx="9155388" cy="10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8681" y="371062"/>
            <a:ext cx="8282608" cy="8809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Downloads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5173" y="1436287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8B76AD-0FAB-4573-B7B1-1C3981A6A526}"/>
              </a:ext>
            </a:extLst>
          </p:cNvPr>
          <p:cNvSpPr/>
          <p:nvPr/>
        </p:nvSpPr>
        <p:spPr>
          <a:xfrm>
            <a:off x="1007927" y="19661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Driver CH340</a:t>
            </a:r>
          </a:p>
          <a:p>
            <a:r>
              <a:rPr lang="en-US" dirty="0">
                <a:solidFill>
                  <a:schemeClr val="bg1"/>
                </a:solidFill>
              </a:rPr>
              <a:t>https://robotdyn.com/pub/downloads/comp_docs/CH340/CH341SER.ZIP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54354-B06B-408F-818B-BC82B2D721F9}"/>
              </a:ext>
            </a:extLst>
          </p:cNvPr>
          <p:cNvSpPr/>
          <p:nvPr/>
        </p:nvSpPr>
        <p:spPr>
          <a:xfrm>
            <a:off x="1007927" y="342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Example Code</a:t>
            </a:r>
          </a:p>
          <a:p>
            <a:r>
              <a:rPr lang="en-US" dirty="0">
                <a:solidFill>
                  <a:schemeClr val="bg1"/>
                </a:solidFill>
              </a:rPr>
              <a:t>https://drive.google.com/open?id=1TeGbQl0z23dEdB7Ulfh6pZUNMJ2DrLff</a:t>
            </a:r>
          </a:p>
        </p:txBody>
      </p:sp>
    </p:spTree>
    <p:extLst>
      <p:ext uri="{BB962C8B-B14F-4D97-AF65-F5344CB8AC3E}">
        <p14:creationId xmlns:p14="http://schemas.microsoft.com/office/powerpoint/2010/main" val="281813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5529" y="39756"/>
            <a:ext cx="6400800" cy="104691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  <a:latin typeface="Rockwell" panose="02060603020205020403" pitchFamily="18" charset="0"/>
              </a:rPr>
              <a:t>ตาราง </a:t>
            </a: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Dip Switch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7421" y="1051967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ED3779-F166-45EA-A160-682FBF9B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06" y="1421811"/>
            <a:ext cx="11029329" cy="5190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17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B2A2EA-DD7F-4BD9-875C-F5609E33E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REF.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109FFF-F79E-4EA8-9A86-3DBD92E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http://www.sysengineering.ru/blog/%D1%8D%D0%BB%D0%B5%D0%BA%D1%82%D1%80%D0%BE%D0%BD%D0%B8%D0%BA%D0%B0-%D0%BA%D0%BE%D0%BD%D1%82%D1%80%D0%BE%D0%BB%D0%BB%D0%B5%D1%80-arduino-mega-%D1%81-esp8266/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AECC13-3DBE-4C4A-A02E-06D98804A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0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 Safety Template - blue design.potx" id="{6698E7C4-46F3-4B25-BFA1-E1D6AD3BE9F4}" vid="{1972FE81-5A08-41E9-AFBD-04B7B10F8F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134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Tahoma</vt:lpstr>
      <vt:lpstr>Office Theme</vt:lpstr>
      <vt:lpstr>ATmega2560+ESP8266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Downloads</vt:lpstr>
      <vt:lpstr>ตาราง Dip Switch</vt:lpstr>
      <vt:lpstr>REF.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2019-02-28T13:25:04Z</dcterms:created>
  <dcterms:modified xsi:type="dcterms:W3CDTF">2019-03-01T12:41:00Z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2018-08-20T20:18:53.6769504Z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